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3" r:id="rId3"/>
    <p:sldId id="268" r:id="rId4"/>
    <p:sldId id="262" r:id="rId5"/>
    <p:sldId id="264" r:id="rId6"/>
    <p:sldId id="265" r:id="rId7"/>
    <p:sldId id="266" r:id="rId8"/>
    <p:sldId id="267" r:id="rId9"/>
    <p:sldId id="257" r:id="rId10"/>
    <p:sldId id="258" r:id="rId11"/>
    <p:sldId id="259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D10"/>
    <a:srgbClr val="1E1E1E"/>
    <a:srgbClr val="2E2E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11/30/2021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CF6EC-B444-46BE-A3FF-26088F4F14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err="1"/>
              <a:t>DaTa</a:t>
            </a:r>
            <a:r>
              <a:rPr lang="es-ES" dirty="0"/>
              <a:t> </a:t>
            </a:r>
            <a:r>
              <a:rPr lang="es-ES" dirty="0" err="1"/>
              <a:t>science</a:t>
            </a:r>
            <a:r>
              <a:rPr lang="es-ES" dirty="0"/>
              <a:t> en un estudio de ANIME?</a:t>
            </a:r>
          </a:p>
        </p:txBody>
      </p:sp>
    </p:spTree>
    <p:extLst>
      <p:ext uri="{BB962C8B-B14F-4D97-AF65-F5344CB8AC3E}">
        <p14:creationId xmlns:p14="http://schemas.microsoft.com/office/powerpoint/2010/main" val="348764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85997-EDA6-4F5F-B4F6-E20D2998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Sistema de recomendación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FC8F46-24E0-4CA0-9E87-001B7DFC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9" y="1975360"/>
            <a:ext cx="5252532" cy="29072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37E7BD-1AA6-43AA-A700-5CACA1BB9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380" y="3597581"/>
            <a:ext cx="6416363" cy="30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AE7D651-C578-439B-9C96-EBD584FB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7" y="3035324"/>
            <a:ext cx="10745914" cy="21429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2AF335-9DAD-4F5F-B382-2868A81C6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958" y="1287819"/>
            <a:ext cx="2238375" cy="2047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475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2872B2A-77E0-4C98-92AC-2BD52D5DB2CF}"/>
              </a:ext>
            </a:extLst>
          </p:cNvPr>
          <p:cNvSpPr txBox="1"/>
          <p:nvPr/>
        </p:nvSpPr>
        <p:spPr>
          <a:xfrm>
            <a:off x="1763486" y="335902"/>
            <a:ext cx="9181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+mj-lt"/>
              </a:rPr>
              <a:t>GENERADOR DE PERSONAJES DE ANIME UTILIZANDO GENERATIVE ADVERSARIAL NETWORK (GAN)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6600B9-E994-42F3-8F6E-42DB3656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96" y="2245568"/>
            <a:ext cx="3324808" cy="33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394F9B-9512-4670-9430-F3DD4F58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1996653"/>
            <a:ext cx="88296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3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BC7B7F-C84D-413D-9522-38B81744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298" y="-392404"/>
            <a:ext cx="12313298" cy="788540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612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9AA2A-43CF-4A6A-B7F7-A82C25FC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Cual seria el trabajo de un </a:t>
            </a:r>
            <a:r>
              <a:rPr lang="es-ES" dirty="0" err="1"/>
              <a:t>ds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9A53-7237-494B-A73C-4D4F6D03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Predecir si un proyecto es bueno para ser producido en animación.</a:t>
            </a:r>
          </a:p>
          <a:p>
            <a:r>
              <a:rPr lang="es-ES" dirty="0"/>
              <a:t>Saber si es factible producir una segunda temporada de una serie.</a:t>
            </a:r>
          </a:p>
          <a:p>
            <a:r>
              <a:rPr lang="es-ES" dirty="0"/>
              <a:t>Crear un sistema de recomendación para saber que otra serie tiene características parecidas para producirla.</a:t>
            </a:r>
          </a:p>
          <a:p>
            <a:r>
              <a:rPr lang="es-ES" dirty="0"/>
              <a:t>Crear una Red Generativa Antagónica (GAN) para así crear nuevos personajes basándonos en los mas populares.</a:t>
            </a:r>
          </a:p>
          <a:p>
            <a:r>
              <a:rPr lang="es-ES" dirty="0"/>
              <a:t>Producir análisis exploratorios que ayuden a entender los gustos de los usuarios los tipos de animación mas vistos entre otros.</a:t>
            </a:r>
          </a:p>
        </p:txBody>
      </p:sp>
    </p:spTree>
    <p:extLst>
      <p:ext uri="{BB962C8B-B14F-4D97-AF65-F5344CB8AC3E}">
        <p14:creationId xmlns:p14="http://schemas.microsoft.com/office/powerpoint/2010/main" val="177847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95AF490-C587-40A2-B744-50A8AF8C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43" y="1968758"/>
            <a:ext cx="5414815" cy="33030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33CBB4-540F-43FE-B17E-65223873E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12" y="1497563"/>
            <a:ext cx="3862873" cy="386287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ED37412-6D9E-4A3B-970B-34710C90FA27}"/>
              </a:ext>
            </a:extLst>
          </p:cNvPr>
          <p:cNvSpPr txBox="1"/>
          <p:nvPr/>
        </p:nvSpPr>
        <p:spPr>
          <a:xfrm>
            <a:off x="1399592" y="5523722"/>
            <a:ext cx="386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+mj-lt"/>
              </a:rPr>
              <a:t>Búsqueda de datos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06A5760-0A88-4453-96C8-B1BABAAFDAA2}"/>
              </a:ext>
            </a:extLst>
          </p:cNvPr>
          <p:cNvSpPr txBox="1"/>
          <p:nvPr/>
        </p:nvSpPr>
        <p:spPr>
          <a:xfrm>
            <a:off x="6096000" y="5523722"/>
            <a:ext cx="526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latin typeface="+mj-lt"/>
              </a:rPr>
              <a:t>Feature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Engineering</a:t>
            </a:r>
            <a:endParaRPr lang="es-E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666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DD9DC-1976-455C-AC7C-A39E786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4400" b="0" dirty="0">
                <a:effectLst/>
                <a:latin typeface="Consolas" panose="020B0609020204030204" pitchFamily="49" charset="0"/>
              </a:rPr>
              <a:t>¿</a:t>
            </a:r>
            <a:r>
              <a:rPr lang="es-ES" sz="4400" dirty="0"/>
              <a:t>Predecir si un proyecto es bueno para ser producido en animación u otra temporada</a:t>
            </a:r>
            <a:r>
              <a:rPr lang="es-ES" sz="4400" b="0" dirty="0">
                <a:effectLst/>
                <a:latin typeface="Consolas" panose="020B0609020204030204" pitchFamily="49" charset="0"/>
              </a:rPr>
              <a:t>?</a:t>
            </a:r>
            <a:endParaRPr lang="es-ES" sz="4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0F24B7-B0B2-48A0-AA4C-4EBD7A13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1651" y="2261927"/>
            <a:ext cx="7068697" cy="303364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F97C4C-945E-418D-B392-C982146578C2}"/>
              </a:ext>
            </a:extLst>
          </p:cNvPr>
          <p:cNvSpPr txBox="1"/>
          <p:nvPr/>
        </p:nvSpPr>
        <p:spPr>
          <a:xfrm>
            <a:off x="1390261" y="5463527"/>
            <a:ext cx="8985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+mj-lt"/>
              </a:rPr>
              <a:t>Adivinación???</a:t>
            </a:r>
          </a:p>
        </p:txBody>
      </p:sp>
    </p:spTree>
    <p:extLst>
      <p:ext uri="{BB962C8B-B14F-4D97-AF65-F5344CB8AC3E}">
        <p14:creationId xmlns:p14="http://schemas.microsoft.com/office/powerpoint/2010/main" val="274150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9F027-1ECB-4DAD-B098-2EA96806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Modelo de regresión de ml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70A823F-CD81-4434-B9D4-13404DD4C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49" y="4764025"/>
            <a:ext cx="3284375" cy="18474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CF084A-FD51-494F-96F6-3C3A10DB2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10" y="2343569"/>
            <a:ext cx="4739451" cy="26668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0F5CEC-FEB3-4F13-B625-323C89CB8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86" y="1867067"/>
            <a:ext cx="5215527" cy="27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4BC29-5E0B-46C3-A989-B4D7BB3E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Como elegir el mejor…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15F204F-E1F9-4FA3-AFA0-63264F7DB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5453" y="1983105"/>
            <a:ext cx="8138303" cy="4012948"/>
          </a:xfrm>
        </p:spPr>
      </p:pic>
    </p:spTree>
    <p:extLst>
      <p:ext uri="{BB962C8B-B14F-4D97-AF65-F5344CB8AC3E}">
        <p14:creationId xmlns:p14="http://schemas.microsoft.com/office/powerpoint/2010/main" val="38281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8D8B529-2919-41D4-A59D-C63E0E44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96" y="-349897"/>
            <a:ext cx="4696408" cy="27105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EC7DB-6864-416A-9CC2-5468F4422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322" y="1821403"/>
            <a:ext cx="6545356" cy="478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3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255D67-9C73-4A07-9D43-E458A97D0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61" y="3359125"/>
            <a:ext cx="7697274" cy="2038635"/>
          </a:xfrm>
          <a:prstGeom prst="rect">
            <a:avLst/>
          </a:prstGeom>
        </p:spPr>
      </p:pic>
      <p:sp>
        <p:nvSpPr>
          <p:cNvPr id="4" name="Flecha: curvada hacia abajo 3">
            <a:extLst>
              <a:ext uri="{FF2B5EF4-FFF2-40B4-BE49-F238E27FC236}">
                <a16:creationId xmlns:a16="http://schemas.microsoft.com/office/drawing/2014/main" id="{FCABCA05-0C62-467B-A2F8-5B4F39231686}"/>
              </a:ext>
            </a:extLst>
          </p:cNvPr>
          <p:cNvSpPr/>
          <p:nvPr/>
        </p:nvSpPr>
        <p:spPr>
          <a:xfrm>
            <a:off x="4711963" y="2085399"/>
            <a:ext cx="5281125" cy="125735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D8B529-2919-41D4-A59D-C63E0E44B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321" y="1460240"/>
            <a:ext cx="4696408" cy="27105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011459-0263-471F-9B18-B0A10C033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64" y="522664"/>
            <a:ext cx="10059272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3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385501F-9CCF-4572-8193-BD891A94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Pero cual es la variable más importante?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B4EBD108-13DF-4F67-9E7E-7F25A0F1A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9405" y="2005419"/>
            <a:ext cx="3176406" cy="4757221"/>
          </a:xfrm>
        </p:spPr>
      </p:pic>
    </p:spTree>
    <p:extLst>
      <p:ext uri="{BB962C8B-B14F-4D97-AF65-F5344CB8AC3E}">
        <p14:creationId xmlns:p14="http://schemas.microsoft.com/office/powerpoint/2010/main" val="3109766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237</TotalTime>
  <Words>152</Words>
  <Application>Microsoft Office PowerPoint</Application>
  <PresentationFormat>Panorámica</PresentationFormat>
  <Paragraphs>16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Consolas</vt:lpstr>
      <vt:lpstr>Rockwell</vt:lpstr>
      <vt:lpstr>Rockwell Condensed</vt:lpstr>
      <vt:lpstr>Wingdings</vt:lpstr>
      <vt:lpstr>Letras en madera</vt:lpstr>
      <vt:lpstr>DaTa science en un estudio de ANIME?</vt:lpstr>
      <vt:lpstr>Cual seria el trabajo de un ds?</vt:lpstr>
      <vt:lpstr>Presentación de PowerPoint</vt:lpstr>
      <vt:lpstr>¿Predecir si un proyecto es bueno para ser producido en animación u otra temporada?</vt:lpstr>
      <vt:lpstr>Modelo de regresión de ml</vt:lpstr>
      <vt:lpstr>Como elegir el mejor…</vt:lpstr>
      <vt:lpstr>Presentación de PowerPoint</vt:lpstr>
      <vt:lpstr>Presentación de PowerPoint</vt:lpstr>
      <vt:lpstr>Pero cual es la variable más importante?</vt:lpstr>
      <vt:lpstr>Sistema de recomendación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</dc:title>
  <dc:creator>Juan Maniglia</dc:creator>
  <cp:lastModifiedBy>Juan Maniglia</cp:lastModifiedBy>
  <cp:revision>21</cp:revision>
  <dcterms:created xsi:type="dcterms:W3CDTF">2021-10-25T18:06:18Z</dcterms:created>
  <dcterms:modified xsi:type="dcterms:W3CDTF">2021-12-01T00:11:58Z</dcterms:modified>
</cp:coreProperties>
</file>